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08" y="-3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4D9F3-FD28-49E5-9138-0A4357B1EB28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EBAD6-E5E4-4C6C-95F9-9D123F6BDE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652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4D9F3-FD28-49E5-9138-0A4357B1EB28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EBAD6-E5E4-4C6C-95F9-9D123F6BDE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616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4D9F3-FD28-49E5-9138-0A4357B1EB28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EBAD6-E5E4-4C6C-95F9-9D123F6BDE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955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4D9F3-FD28-49E5-9138-0A4357B1EB28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EBAD6-E5E4-4C6C-95F9-9D123F6BDE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543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4D9F3-FD28-49E5-9138-0A4357B1EB28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EBAD6-E5E4-4C6C-95F9-9D123F6BDE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131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4D9F3-FD28-49E5-9138-0A4357B1EB28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EBAD6-E5E4-4C6C-95F9-9D123F6BDE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505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4D9F3-FD28-49E5-9138-0A4357B1EB28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EBAD6-E5E4-4C6C-95F9-9D123F6BDE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527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4D9F3-FD28-49E5-9138-0A4357B1EB28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EBAD6-E5E4-4C6C-95F9-9D123F6BDE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835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4D9F3-FD28-49E5-9138-0A4357B1EB28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EBAD6-E5E4-4C6C-95F9-9D123F6BDE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953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4D9F3-FD28-49E5-9138-0A4357B1EB28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EBAD6-E5E4-4C6C-95F9-9D123F6BDE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505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4D9F3-FD28-49E5-9138-0A4357B1EB28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EBAD6-E5E4-4C6C-95F9-9D123F6BDE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18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A4D9F3-FD28-49E5-9138-0A4357B1EB28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1EBAD6-E5E4-4C6C-95F9-9D123F6BDE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977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905000"/>
            <a:ext cx="8229600" cy="2438400"/>
          </a:xfrm>
        </p:spPr>
        <p:txBody>
          <a:bodyPr/>
          <a:lstStyle/>
          <a:p>
            <a:r>
              <a:rPr lang="en-US" dirty="0" smtClean="0"/>
              <a:t>Atlanta Hawks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931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1995-2007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 descr="C:\Users\student\Desktop\hawks5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71600"/>
            <a:ext cx="8229600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80340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2007-Now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 descr="C:\Users\student\Desktop\hawks6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41438"/>
            <a:ext cx="8077200" cy="4830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06363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are name the Hawks because they relocated to Milwaukee and the nickname shortened to Hawks.</a:t>
            </a:r>
          </a:p>
          <a:p>
            <a:r>
              <a:rPr lang="en-US" dirty="0" smtClean="0"/>
              <a:t>Played as Tri-City Blackhawks, Milwaukee Hawks, St. Louis Hawks, and now the Atlanta Hawks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5105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Favorite and Worst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Favorite- Now because it looks the best and its good luck, been to 2</a:t>
            </a:r>
            <a:r>
              <a:rPr lang="en-US" baseline="30000" dirty="0" smtClean="0"/>
              <a:t>nd</a:t>
            </a:r>
            <a:r>
              <a:rPr lang="en-US" dirty="0" smtClean="0"/>
              <a:t> round playoffs 3years in a row</a:t>
            </a:r>
          </a:p>
          <a:p>
            <a:r>
              <a:rPr lang="en-US" dirty="0" smtClean="0"/>
              <a:t>Worst- 1972 because it was green and blue and didn’t seem right</a:t>
            </a:r>
          </a:p>
        </p:txBody>
      </p:sp>
    </p:spTree>
    <p:extLst>
      <p:ext uri="{BB962C8B-B14F-4D97-AF65-F5344CB8AC3E}">
        <p14:creationId xmlns:p14="http://schemas.microsoft.com/office/powerpoint/2010/main" val="3832245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1949-1951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student\Desktop\hawks01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14" y="1524000"/>
            <a:ext cx="9144000" cy="5002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09260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1951-1955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student\Desktop\hawks02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24000"/>
            <a:ext cx="8077200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90912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1955-1957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C:\Users\student\Desktop\hawks03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80582"/>
            <a:ext cx="8153400" cy="4967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4273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1957-1968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C:\Users\student\Desktop\hawks04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371600"/>
            <a:ext cx="8686800" cy="5112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98282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1968-1969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C:\Users\student\Desktop\hawks1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0"/>
            <a:ext cx="8382000" cy="482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83447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1969-1970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C:\Users\student\Desktop\hawks2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371600"/>
            <a:ext cx="8610600" cy="5253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45623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1970-1972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C:\Users\student\Desktop\hawks3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320270"/>
            <a:ext cx="8458200" cy="4851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07512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1972-1995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 descr="C:\Users\student\Desktop\hawks4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54704"/>
            <a:ext cx="8153400" cy="4517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49969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84</Words>
  <Application>Microsoft Office PowerPoint</Application>
  <PresentationFormat>On-screen Show (4:3)</PresentationFormat>
  <Paragraphs>17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Atlanta Hawks</vt:lpstr>
      <vt:lpstr>1949-1951</vt:lpstr>
      <vt:lpstr>1951-1955</vt:lpstr>
      <vt:lpstr>1955-1957</vt:lpstr>
      <vt:lpstr>1957-1968</vt:lpstr>
      <vt:lpstr>1968-1969</vt:lpstr>
      <vt:lpstr>1969-1970</vt:lpstr>
      <vt:lpstr>1970-1972</vt:lpstr>
      <vt:lpstr>1972-1995</vt:lpstr>
      <vt:lpstr>1995-2007</vt:lpstr>
      <vt:lpstr>2007-Now</vt:lpstr>
      <vt:lpstr>History </vt:lpstr>
      <vt:lpstr>Favorite and Worst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NBA Logo Evolution</dc:title>
  <dc:creator>student</dc:creator>
  <cp:lastModifiedBy>student</cp:lastModifiedBy>
  <cp:revision>3</cp:revision>
  <dcterms:created xsi:type="dcterms:W3CDTF">2011-10-19T12:36:33Z</dcterms:created>
  <dcterms:modified xsi:type="dcterms:W3CDTF">2011-10-19T13:07:09Z</dcterms:modified>
</cp:coreProperties>
</file>